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4765884-5ADD-4D13-BC64-C30783C619F0}">
  <a:tblStyle styleId="{F4765884-5ADD-4D13-BC64-C30783C619F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43"/>
  </p:normalViewPr>
  <p:slideViewPr>
    <p:cSldViewPr snapToGrid="0">
      <p:cViewPr varScale="1">
        <p:scale>
          <a:sx n="115" d="100"/>
          <a:sy n="115" d="100"/>
        </p:scale>
        <p:origin x="128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4773e36e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f4773e36e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9" title="slidetitle.jpg"/>
          <p:cNvPicPr preferRelativeResize="0"/>
          <p:nvPr/>
        </p:nvPicPr>
        <p:blipFill rotWithShape="1">
          <a:blip r:embed="rId3">
            <a:alphaModFix/>
          </a:blip>
          <a:srcRect t="4713" b="88759"/>
          <a:stretch/>
        </p:blipFill>
        <p:spPr>
          <a:xfrm>
            <a:off x="-4750" y="-10150"/>
            <a:ext cx="9144003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 title="kasoumegan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62985" y="18207"/>
            <a:ext cx="1020324" cy="39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 title="vromiyag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0903" y="6460482"/>
            <a:ext cx="515370" cy="39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9" title="kasoumegan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6675" y="767402"/>
            <a:ext cx="2420001" cy="935626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/>
          <p:nvPr/>
        </p:nvSpPr>
        <p:spPr>
          <a:xfrm>
            <a:off x="-5" y="953200"/>
            <a:ext cx="91440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31F43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94" name="Google Shape;194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2750" y="1887555"/>
            <a:ext cx="2582731" cy="1802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83987" y="1887562"/>
            <a:ext cx="2582731" cy="1802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55225" y="1860788"/>
            <a:ext cx="2584624" cy="1802536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9"/>
          <p:cNvSpPr txBox="1"/>
          <p:nvPr/>
        </p:nvSpPr>
        <p:spPr>
          <a:xfrm>
            <a:off x="1795870" y="3246400"/>
            <a:ext cx="8514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</a:rPr>
              <a:t>公開中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98" name="Google Shape;198;p19"/>
          <p:cNvSpPr txBox="1"/>
          <p:nvPr/>
        </p:nvSpPr>
        <p:spPr>
          <a:xfrm>
            <a:off x="4502120" y="3246400"/>
            <a:ext cx="8514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</a:rPr>
              <a:t>公開中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99" name="Google Shape;199;p19"/>
          <p:cNvSpPr txBox="1"/>
          <p:nvPr/>
        </p:nvSpPr>
        <p:spPr>
          <a:xfrm>
            <a:off x="7360170" y="3246400"/>
            <a:ext cx="8514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</a:rPr>
              <a:t>公開中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8950" y="4045950"/>
            <a:ext cx="2584625" cy="160766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459925" y="5252525"/>
            <a:ext cx="2584500" cy="394500"/>
          </a:xfrm>
          <a:prstGeom prst="rect">
            <a:avLst/>
          </a:prstGeom>
          <a:solidFill>
            <a:srgbClr val="3834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9"/>
          <p:cNvSpPr txBox="1"/>
          <p:nvPr/>
        </p:nvSpPr>
        <p:spPr>
          <a:xfrm>
            <a:off x="460774" y="5246397"/>
            <a:ext cx="25827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</a:rPr>
              <a:t>姫路城　2026年12月公開予定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3336776" y="4072325"/>
            <a:ext cx="54561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</a:rPr>
              <a:t>その他、全国観光地、景勝地、レジャー施設にて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</a:rPr>
              <a:t>VR撮影進行中。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</a:rPr>
              <a:t>初年度販売目標（2027年4月末まで）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</a:rPr>
              <a:t>導入10施設、2,000個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</a:rPr>
              <a:t>次年度販売目標（2027年5月～2028年4月）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</a:rPr>
              <a:t>導入30施設、30,000個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Macintosh PowerPoint</Application>
  <PresentationFormat>画面に合わせる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Meiryo</vt:lpstr>
      <vt:lpstr>Arial</vt:lpstr>
      <vt:lpstr>Simple Light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達典 早川</cp:lastModifiedBy>
  <cp:revision>1</cp:revision>
  <dcterms:modified xsi:type="dcterms:W3CDTF">2026-10-22T02:04:19Z</dcterms:modified>
</cp:coreProperties>
</file>